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3" autoAdjust="0"/>
    <p:restoredTop sz="79876" autoAdjust="0"/>
  </p:normalViewPr>
  <p:slideViewPr>
    <p:cSldViewPr>
      <p:cViewPr varScale="1">
        <p:scale>
          <a:sx n="100" d="100"/>
          <a:sy n="100" d="100"/>
        </p:scale>
        <p:origin x="672"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5/1/18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5/1/18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5/1/18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21.jp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smtClean="0"/>
              <a:t>= … </a:t>
            </a:r>
            <a:r>
              <a:rPr lang="en-US" dirty="0"/>
              <a:t>?</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Joey Grisafe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Very uninteresting </a:t>
            </a:r>
            <a:endParaRPr lang="en"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err="1" smtClean="0">
                <a:latin typeface="Arial" panose="020B0604020202020204" pitchFamily="34" charset="0"/>
                <a:ea typeface="Roboto" panose="02000000000000000000" pitchFamily="2" charset="0"/>
                <a:cs typeface="Arial" panose="020B0604020202020204" pitchFamily="34" charset="0"/>
              </a:rPr>
              <a:t>Ucla</a:t>
            </a:r>
            <a:r>
              <a:rPr lang="en-US" sz="2800" dirty="0" smtClean="0">
                <a:latin typeface="Arial" panose="020B0604020202020204" pitchFamily="34" charset="0"/>
                <a:ea typeface="Roboto" panose="02000000000000000000" pitchFamily="2" charset="0"/>
                <a:cs typeface="Arial" panose="020B0604020202020204" pitchFamily="34" charset="0"/>
              </a:rPr>
              <a:t> bioengineering / </a:t>
            </a:r>
            <a:r>
              <a:rPr lang="en-US" sz="2800" dirty="0" err="1" smtClean="0">
                <a:latin typeface="Arial" panose="020B0604020202020204" pitchFamily="34" charset="0"/>
                <a:ea typeface="Roboto" panose="02000000000000000000" pitchFamily="2" charset="0"/>
                <a:cs typeface="Arial" panose="020B0604020202020204" pitchFamily="34" charset="0"/>
              </a:rPr>
              <a:t>spanish</a:t>
            </a:r>
            <a:r>
              <a:rPr lang="en-US" sz="2800" dirty="0" smtClean="0">
                <a:latin typeface="Arial" panose="020B0604020202020204" pitchFamily="34" charset="0"/>
                <a:ea typeface="Roboto" panose="02000000000000000000" pitchFamily="2" charset="0"/>
                <a:cs typeface="Arial" panose="020B0604020202020204" pitchFamily="34" charset="0"/>
              </a:rPr>
              <a:t> minor</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6</a:t>
            </a:r>
            <a:r>
              <a:rPr lang="en" altLang="en"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631216"/>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2000" dirty="0" smtClean="0">
                <a:latin typeface="Arial" panose="020B0604020202020204" pitchFamily="34" charset="0"/>
                <a:ea typeface="Roboto" panose="02000000000000000000" pitchFamily="2" charset="0"/>
                <a:cs typeface="Arial" panose="020B0604020202020204" pitchFamily="34" charset="0"/>
              </a:rPr>
              <a:t>Triathlons, code, and </a:t>
            </a:r>
            <a:r>
              <a:rPr lang="en-US" altLang="en" sz="2000" dirty="0" err="1" smtClean="0">
                <a:latin typeface="Arial" panose="020B0604020202020204" pitchFamily="34" charset="0"/>
                <a:ea typeface="Roboto" panose="02000000000000000000" pitchFamily="2" charset="0"/>
                <a:cs typeface="Arial" panose="020B0604020202020204" pitchFamily="34" charset="0"/>
              </a:rPr>
              <a:t>netflix</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smtClean="0">
                <a:latin typeface="Arial" panose="020B0604020202020204" pitchFamily="34" charset="0"/>
                <a:ea typeface="Roboto" panose="02000000000000000000" pitchFamily="2" charset="0"/>
                <a:cs typeface="Arial" panose="020B0604020202020204" pitchFamily="34" charset="0"/>
              </a:rPr>
              <a:t>Secretly</a:t>
            </a:r>
            <a:r>
              <a:rPr lang="mr-IN" altLang="en" sz="2000" dirty="0" smtClean="0">
                <a:latin typeface="Arial" panose="020B0604020202020204" pitchFamily="34" charset="0"/>
                <a:ea typeface="Roboto" panose="02000000000000000000" pitchFamily="2" charset="0"/>
                <a:cs typeface="Arial" panose="020B0604020202020204" pitchFamily="34" charset="0"/>
              </a:rPr>
              <a:t>…</a:t>
            </a:r>
            <a:r>
              <a:rPr lang="en-US" altLang="en" sz="2000" dirty="0" smtClean="0">
                <a:latin typeface="Arial" panose="020B0604020202020204" pitchFamily="34" charset="0"/>
                <a:ea typeface="Roboto" panose="02000000000000000000" pitchFamily="2" charset="0"/>
                <a:cs typeface="Arial" panose="020B0604020202020204" pitchFamily="34" charset="0"/>
              </a:rPr>
              <a:t> I like to walk down to the cove and watch the sea lions body slam each other</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5" y="3886200"/>
            <a:ext cx="1616470" cy="2424706"/>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a16="http://schemas.microsoft.com/office/drawing/2014/main" xmlns="" id="{D1DE4FAD-E394-44AB-BC72-2EDF39CF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5766000"/>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xmlns=""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12489</TotalTime>
  <Words>2324</Words>
  <Application>Microsoft Macintosh PowerPoint</Application>
  <PresentationFormat>On-screen Show (4:3)</PresentationFormat>
  <Paragraphs>481</Paragraphs>
  <Slides>54</Slides>
  <Notes>48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Joseph Grisafe</cp:lastModifiedBy>
  <cp:revision>1471</cp:revision>
  <cp:lastPrinted>2016-01-30T16:23:56Z</cp:lastPrinted>
  <dcterms:created xsi:type="dcterms:W3CDTF">2015-01-20T17:19:00Z</dcterms:created>
  <dcterms:modified xsi:type="dcterms:W3CDTF">2018-05-02T00:53:00Z</dcterms:modified>
</cp:coreProperties>
</file>